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6"/>
  </p:notesMasterIdLst>
  <p:sldIdLst>
    <p:sldId id="367" r:id="rId5"/>
    <p:sldId id="368" r:id="rId6"/>
    <p:sldId id="369" r:id="rId7"/>
    <p:sldId id="370" r:id="rId8"/>
    <p:sldId id="372" r:id="rId9"/>
    <p:sldId id="373" r:id="rId10"/>
    <p:sldId id="375" r:id="rId11"/>
    <p:sldId id="378" r:id="rId12"/>
    <p:sldId id="376" r:id="rId13"/>
    <p:sldId id="377" r:id="rId14"/>
    <p:sldId id="34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130" y="91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177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t>25-02-2025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/>
              <a:t>Project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EB3E8-4D66-E74C-AA85-D6FA3DDF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22464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ECF01-5B37-F500-F5BF-94F4716E2D91}"/>
              </a:ext>
            </a:extLst>
          </p:cNvPr>
          <p:cNvSpPr/>
          <p:nvPr/>
        </p:nvSpPr>
        <p:spPr>
          <a:xfrm>
            <a:off x="1122744" y="1001693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567263" y="1495382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1311965" y="2148891"/>
            <a:ext cx="65200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Personal Finance Manager</a:t>
            </a:r>
          </a:p>
          <a:p>
            <a:pPr algn="ctr"/>
            <a:endParaRPr lang="en-US" sz="1400" dirty="0"/>
          </a:p>
          <a:p>
            <a:r>
              <a:rPr lang="en-US" sz="1400" dirty="0"/>
              <a:t>Team :1] Tejas Karade         (tejaskarade100@gmail.com)	   Guide: Vignesh Sir</a:t>
            </a:r>
          </a:p>
          <a:p>
            <a:r>
              <a:rPr lang="en-US" dirty="0"/>
              <a:t>           2] Jayesh Lambdade  (jaylambdade@gmail.com)</a:t>
            </a:r>
          </a:p>
          <a:p>
            <a:endParaRPr lang="en-US" sz="1400" dirty="0"/>
          </a:p>
          <a:p>
            <a:endParaRPr lang="en-US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77CB64-E6FB-33E0-A529-05B0D0BDF16A}"/>
              </a:ext>
            </a:extLst>
          </p:cNvPr>
          <p:cNvSpPr txBox="1"/>
          <p:nvPr/>
        </p:nvSpPr>
        <p:spPr>
          <a:xfrm>
            <a:off x="715295" y="1017725"/>
            <a:ext cx="7425813" cy="3753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Enhancements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date range filtering for transactions and reports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user authentication for multiple profiles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Export data to CSV/PDF for external use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reminders for budget limits or recurring transactions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Features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 app version using </a:t>
            </a:r>
            <a:r>
              <a:rPr lang="en-US" sz="1800" b="0" i="0" u="none" strike="noStrike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Kivy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similar frameworks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Cloud sync for access across devices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analytics for spending trends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Currency conversion for international use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Expand to small business finance management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investment tracking capabilities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TextBox 1174">
            <a:extLst>
              <a:ext uri="{FF2B5EF4-FFF2-40B4-BE49-F238E27FC236}">
                <a16:creationId xmlns:a16="http://schemas.microsoft.com/office/drawing/2014/main" id="{927410B5-1C26-2D39-1160-ABCF2EAFC484}"/>
              </a:ext>
            </a:extLst>
          </p:cNvPr>
          <p:cNvSpPr txBox="1"/>
          <p:nvPr/>
        </p:nvSpPr>
        <p:spPr>
          <a:xfrm>
            <a:off x="366152" y="598433"/>
            <a:ext cx="46242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9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94DD5-904E-76E9-38C0-10A35CC5BDD0}"/>
              </a:ext>
            </a:extLst>
          </p:cNvPr>
          <p:cNvSpPr txBox="1"/>
          <p:nvPr/>
        </p:nvSpPr>
        <p:spPr>
          <a:xfrm>
            <a:off x="654158" y="1060098"/>
            <a:ext cx="6935087" cy="3331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Abstract of the Project</a:t>
            </a:r>
            <a:endParaRPr lang="en-IN" sz="1800" dirty="0">
              <a:solidFill>
                <a:schemeClr val="tx1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Problem Statement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Proposed Solution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+mn-lt"/>
              </a:rPr>
              <a:t>System Architecture</a:t>
            </a:r>
            <a:endParaRPr lang="en-US" sz="1800" dirty="0">
              <a:latin typeface="+mj-lt"/>
              <a:ea typeface="+mn-lt"/>
              <a:cs typeface="Calibri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Live Demo of the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Embedded</a:t>
            </a:r>
            <a:r>
              <a:rPr lang="en-US" sz="1800" dirty="0">
                <a:latin typeface="+mj-lt"/>
                <a:ea typeface="+mn-lt"/>
              </a:rPr>
              <a:t> Video of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IN" sz="1800" dirty="0">
                <a:latin typeface="+mj-lt"/>
                <a:ea typeface="+mn-lt"/>
                <a:cs typeface="Arial"/>
              </a:rPr>
              <a:t>Conclusion</a:t>
            </a:r>
            <a:endParaRPr lang="en-IN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12530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78195-9B03-00E3-45B8-00FA8540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Abstract: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2C620-499A-57FB-0451-431FD348A719}"/>
              </a:ext>
            </a:extLst>
          </p:cNvPr>
          <p:cNvSpPr txBox="1"/>
          <p:nvPr/>
        </p:nvSpPr>
        <p:spPr>
          <a:xfrm>
            <a:off x="464575" y="1309730"/>
            <a:ext cx="8096864" cy="298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Personal Finance Manager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Python-based GUI application to manage personal finances effectively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Track income and expenses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Categorize transactions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 and monitor budget goals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financial health through charts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Empower users to maintain control over their finances with an intuitive interface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Python, Tkinter, Matplotlib, JSON for data storage</a:t>
            </a:r>
          </a:p>
        </p:txBody>
      </p:sp>
    </p:spTree>
    <p:extLst>
      <p:ext uri="{BB962C8B-B14F-4D97-AF65-F5344CB8AC3E}">
        <p14:creationId xmlns:p14="http://schemas.microsoft.com/office/powerpoint/2010/main" val="4921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E813-CB30-52BE-482F-A822E8D4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US"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A55192-35DA-4A69-2818-F9E44027E5A9}"/>
              </a:ext>
            </a:extLst>
          </p:cNvPr>
          <p:cNvSpPr txBox="1"/>
          <p:nvPr/>
        </p:nvSpPr>
        <p:spPr>
          <a:xfrm>
            <a:off x="464575" y="1309730"/>
            <a:ext cx="8096864" cy="298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Financial Management Challenges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Difficulty tracking daily income and expenses manually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visibility into spending patterns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Inability to set and adhere to budget limits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easy way to visualize financial data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Pain Points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 to maintain spreadsheets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 to financial insights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Risk of overspending without real-time monitoring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user-friendly, automated tool to simplify personal finance management</a:t>
            </a: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9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45DE-B712-F06B-67FA-D3D7D6FBF5D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71C83-8D85-E87F-2C40-F203C593C726}"/>
              </a:ext>
            </a:extLst>
          </p:cNvPr>
          <p:cNvSpPr txBox="1"/>
          <p:nvPr/>
        </p:nvSpPr>
        <p:spPr>
          <a:xfrm>
            <a:off x="464575" y="1309730"/>
            <a:ext cx="8096864" cy="317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Personal Finance Manager with GUI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 Functionalities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income and expense transactions with categories and descriptions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View transaction history in a tabular format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 budget goals for spending categories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 current balance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visual reports (pie chart for spending, bar chart for budget progress)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financial tracking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Persistent data storage in JSON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and visually appealing interface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Easy-to-understand financial insights</a:t>
            </a:r>
          </a:p>
        </p:txBody>
      </p:sp>
    </p:spTree>
    <p:extLst>
      <p:ext uri="{BB962C8B-B14F-4D97-AF65-F5344CB8AC3E}">
        <p14:creationId xmlns:p14="http://schemas.microsoft.com/office/powerpoint/2010/main" val="375440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69B206-F36B-8AB1-9327-F3BAE8099266}"/>
              </a:ext>
            </a:extLst>
          </p:cNvPr>
          <p:cNvSpPr txBox="1"/>
          <p:nvPr/>
        </p:nvSpPr>
        <p:spPr>
          <a:xfrm>
            <a:off x="368710" y="899601"/>
            <a:ext cx="8096864" cy="3753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Tkinter-based GUI with tabs (Transactions, Budget, Reports)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Python classes (Transaction, FinanceManagerGUI)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Storage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JSON file (finance_data.json) for persistence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Matplotlib for charts (pie and bar)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inputs transactions or budgets via GUI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processed and stored in JSON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Transactions displayed in Treeview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Reports generated and visualized on demand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tkinter, ttk for UI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matplotlib for charts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json for file handling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Object-oriented design with separate concerns (UI, data, logic)</a:t>
            </a:r>
          </a:p>
        </p:txBody>
      </p:sp>
    </p:spTree>
    <p:extLst>
      <p:ext uri="{BB962C8B-B14F-4D97-AF65-F5344CB8AC3E}">
        <p14:creationId xmlns:p14="http://schemas.microsoft.com/office/powerpoint/2010/main" val="16736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78" y="45187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Demo of Project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0672D-077A-21A1-409A-068609E0B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470" y="989520"/>
            <a:ext cx="2891057" cy="21095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DE3E6B-4183-2512-CB69-7500EB258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44" y="989520"/>
            <a:ext cx="2891058" cy="2119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824525-63F6-AE6E-44A3-27A15D24707B}"/>
              </a:ext>
            </a:extLst>
          </p:cNvPr>
          <p:cNvSpPr txBox="1"/>
          <p:nvPr/>
        </p:nvSpPr>
        <p:spPr>
          <a:xfrm>
            <a:off x="191729" y="3694421"/>
            <a:ext cx="8096864" cy="290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Link: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6EA42A-C4D7-E78A-FC02-2AA777FE6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73" y="989520"/>
            <a:ext cx="2902034" cy="21196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968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6A9F3CC-AB4B-D6F1-9346-AC2BB94FA663}"/>
              </a:ext>
            </a:extLst>
          </p:cNvPr>
          <p:cNvSpPr txBox="1">
            <a:spLocks/>
          </p:cNvSpPr>
          <p:nvPr/>
        </p:nvSpPr>
        <p:spPr>
          <a:xfrm>
            <a:off x="309740" y="375246"/>
            <a:ext cx="8520600" cy="46166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of Project Demo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roject_Video">
            <a:hlinkClick r:id="" action="ppaction://media"/>
            <a:extLst>
              <a:ext uri="{FF2B5EF4-FFF2-40B4-BE49-F238E27FC236}">
                <a16:creationId xmlns:a16="http://schemas.microsoft.com/office/drawing/2014/main" id="{0E752BE2-5692-2651-B429-1A65C05C75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7225" y="836911"/>
            <a:ext cx="5523117" cy="404770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4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7C913-AE63-CA19-8AD9-8016B280651F}"/>
              </a:ext>
            </a:extLst>
          </p:cNvPr>
          <p:cNvSpPr txBox="1"/>
          <p:nvPr/>
        </p:nvSpPr>
        <p:spPr>
          <a:xfrm>
            <a:off x="796411" y="1239850"/>
            <a:ext cx="6931743" cy="3339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Achievements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implemented a functional finance manager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GUI with transaction viewing and budget tracking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Reliable data persistence and error handling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visualizations for financial analysis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Simplifies personal finance management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actionable insights into spending habits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Encourages better budgeting practices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practical tool for everyday financial control</a:t>
            </a:r>
          </a:p>
          <a:p>
            <a:b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549</Words>
  <Application>Microsoft Office PowerPoint</Application>
  <PresentationFormat>On-screen Show (16:9)</PresentationFormat>
  <Paragraphs>126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Simple Light</vt:lpstr>
      <vt:lpstr>PowerPoint Presentation</vt:lpstr>
      <vt:lpstr>PowerPoint Presentation</vt:lpstr>
      <vt:lpstr>Abstract:</vt:lpstr>
      <vt:lpstr>Problem Statement</vt:lpstr>
      <vt:lpstr>Proposed Solution</vt:lpstr>
      <vt:lpstr>System Architecture</vt:lpstr>
      <vt:lpstr>Live Demo of Project</vt:lpstr>
      <vt:lpstr>PowerPoint Presentation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Tejas Karade</cp:lastModifiedBy>
  <cp:revision>6</cp:revision>
  <dcterms:modified xsi:type="dcterms:W3CDTF">2025-02-25T05:32:30Z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